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ce9801289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ce9801289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dce980128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dce980128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dce9801289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dce9801289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dce9801289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dce9801289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dce9801289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dce9801289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ce9801289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ce9801289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ce9801289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ce9801289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dce9801289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dce9801289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ce9801289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ce9801289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ce9801289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ce9801289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dce98012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dce98012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dce9801289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dce9801289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ce9801289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ce9801289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ce9801289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dce9801289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ce9801289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dce9801289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dce9801289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dce9801289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ce980128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ce980128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dce980128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dce980128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ce9801289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dce9801289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ce9801289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dce9801289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ce9801289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ce9801289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ce980128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ce980128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ce980128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dce980128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45720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LAS PERSONAS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 ACTIVO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UNA AMENAZA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0182" y="0"/>
            <a:ext cx="622363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251" y="0"/>
            <a:ext cx="77654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  </a:t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1250" y="1082100"/>
            <a:ext cx="5354300" cy="32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445025"/>
            <a:ext cx="87447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b="1" lang="es" sz="3580"/>
              <a:t>La importancia de fijar los objetivos</a:t>
            </a:r>
            <a:endParaRPr sz="1420"/>
          </a:p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825" y="1152475"/>
            <a:ext cx="6914224" cy="365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11700" y="157775"/>
            <a:ext cx="8520600" cy="8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EL FUTURO Y COMO ALCANZARLOS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300" y="639425"/>
            <a:ext cx="5705625" cy="433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</a:t>
            </a:r>
            <a:endParaRPr/>
          </a:p>
        </p:txBody>
      </p:sp>
      <p:sp>
        <p:nvSpPr>
          <p:cNvPr id="166" name="Google Shape;16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   </a:t>
            </a:r>
            <a:endParaRPr/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6925" y="955625"/>
            <a:ext cx="5157550" cy="36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PLANIFICAR, Proyectos, Procedimientos, Pasos, Tareas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875" y="867775"/>
            <a:ext cx="6626600" cy="427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HOMBRE UN SER LIBRE E INTELIGENTE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475" y="1213150"/>
            <a:ext cx="7918825" cy="302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5025" y="1011825"/>
            <a:ext cx="5438625" cy="328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EL TIEMPO factor importante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475" y="1971675"/>
            <a:ext cx="7518500" cy="20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2723"/>
            <a:ext cx="9144000" cy="4438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 DECISION TOMADA Nos obliga a ejecutarla (voluntad)</a:t>
            </a:r>
            <a:endParaRPr/>
          </a:p>
        </p:txBody>
      </p:sp>
      <p:sp>
        <p:nvSpPr>
          <p:cNvPr id="200" name="Google Shape;200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1" name="Google Shape;2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613" y="1428750"/>
            <a:ext cx="3914775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PÉRSONAL PROPIETARIO Y USUARIO DEL ACTIVO</a:t>
            </a:r>
            <a:endParaRPr/>
          </a:p>
        </p:txBody>
      </p:sp>
      <p:sp>
        <p:nvSpPr>
          <p:cNvPr id="207" name="Google Shape;207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1300" y="1600200"/>
            <a:ext cx="4023300" cy="313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</a:t>
            </a:r>
            <a:endParaRPr/>
          </a:p>
        </p:txBody>
      </p:sp>
      <p:sp>
        <p:nvSpPr>
          <p:cNvPr id="214" name="Google Shape;214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    </a:t>
            </a:r>
            <a:endParaRPr/>
          </a:p>
        </p:txBody>
      </p:sp>
      <p:pic>
        <p:nvPicPr>
          <p:cNvPr id="215" name="Google Shape;21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675" y="585788"/>
            <a:ext cx="5962650" cy="39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175" y="445025"/>
            <a:ext cx="7306075" cy="45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475" y="1147775"/>
            <a:ext cx="722337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FORMACION Y CAPACITACION DEL PERSONAL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3975" y="1757375"/>
            <a:ext cx="5522175" cy="29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   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FORMAR EQUIPOS DE TRABAJO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225" y="1152475"/>
            <a:ext cx="8520599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LIDERAZGO</a:t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575" y="1090625"/>
            <a:ext cx="6268175" cy="347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</a:t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    </a:t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725" y="98375"/>
            <a:ext cx="6605025" cy="48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